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 Pao is a sport that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past 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future. We hope this ancient sport </a:t>
            </a:r>
            <a:r>
              <a:rPr lang="en-US" altLang="zh-CN" sz="3000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000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zh-CN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develop, making people of different generations come together in the spirit of tradition and sport.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7728" y="874216"/>
            <a:ext cx="15953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connects</a:t>
            </a:r>
            <a:endParaRPr lang="zh-CN" altLang="en-US" sz="3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99260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句意：花炮是一项连接过去和未来的运动。根据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“Hua Pao is a sport”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可知，此句时态为一般现在时；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... future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为定语从句，修饰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sport, that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在从句中作主语，其指代的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为单数名词，因此动词用三单形式。故填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5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 Pao is a sport that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past 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future. We hope this ancient sport </a:t>
            </a:r>
            <a:r>
              <a:rPr lang="en-US" altLang="zh-CN" sz="3000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000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30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zh-CN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develop, making people of different generations come together in the spirit of tradition and sport.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56664" y="1556792"/>
            <a:ext cx="229101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will continue</a:t>
            </a:r>
            <a:endParaRPr lang="zh-CN" altLang="en-US" sz="3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43685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句意：我们希望这项古老的运动能够继续发展，让不同年代的人们在传统和体育精神的引领下走到一起。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后面的句子为宾语从句，时态为一般将来时。故填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continue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96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4689146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110429"/>
            <a:ext cx="1224136" cy="3784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4419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hope this ancient sport will continue to develop, making people of different generations come together in the spirit of tradition and sport.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希望这项古老的运动能够继续发展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让不同年代的人们在传统和体育精神的引领下走到一起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98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1808826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53890"/>
            <a:ext cx="1250325" cy="3865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436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后为省略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...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为现在分词结构作结果状语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774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5" y="692696"/>
            <a:ext cx="11440128" cy="12783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65607" y="2086726"/>
            <a:ext cx="5509919" cy="8353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3007901"/>
            <a:ext cx="3024336" cy="790377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介绍了花炮运动以及一对父子同时参加花炮比赛的故事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78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720725" algn="dist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China’s 12th National Traditional Games of Ethnic Minorities. In the games, a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heara-warming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sight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eye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46-year-old Qin Weiwei and his 21-year-old son, Qin Zhenyu, were 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field in an old sport—Hua Pao.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43620" y="1501871"/>
            <a:ext cx="129554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caught</a:t>
            </a:r>
            <a:endParaRPr lang="zh-CN" altLang="en-US" sz="3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46252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句意：在比赛中，一个温暖人心的场景吸引了人们的目光。根据上句中的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可知，此处时态为一般过去时，因此此处填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40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720725" algn="dist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China’s 12th National Traditional Games of Ethnic Minorities. In the games, a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heara-warming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sight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eye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46-year-old Qin Weiwei and his 21-year-old son, Qin Zhenyu, were 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field in an old sport—Hua Pao.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8612" y="2857750"/>
            <a:ext cx="14237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sharing</a:t>
            </a:r>
            <a:endParaRPr lang="zh-CN" altLang="en-US" sz="3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445390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岁的秦伟伟和他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岁的儿子秦振宇在一项传统运动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花炮上分享了这个赛场。根据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“were”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可知，此处时态为过去进行时，结构为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“were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，动词用动名词形式。故填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sharing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17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 Pao has a long history of over 500 years. It began as a folk tradition in Guangxi, Guangdong and Yunnan. Now, it has </a:t>
            </a:r>
            <a:r>
              <a:rPr lang="en-US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 an organized sport. Two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 of eight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on a 60×50 metres field. Players on one team try to throw a rubber disc into the other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 and defend their own.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882492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players</a:t>
            </a:r>
            <a:endParaRPr lang="zh-CN" altLang="en-US" sz="2400"/>
          </a:p>
        </p:txBody>
      </p:sp>
      <p:sp>
        <p:nvSpPr>
          <p:cNvPr id="4" name="矩形 3"/>
          <p:cNvSpPr/>
          <p:nvPr/>
        </p:nvSpPr>
        <p:spPr>
          <a:xfrm>
            <a:off x="3862958" y="2505217"/>
            <a:ext cx="1045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team’s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436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句意：两队各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名球员在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米的场地上比赛。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后面需要跟名词的复数形式。故填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368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句意：一个队的球员试图把橡胶盘扔进另一个队的篮子里，并保卫自己的篮子。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basket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篮子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前面要用名词所有格作定语。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team’s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en-US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en-US" sz="24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名词所有格</a:t>
            </a:r>
            <a:r>
              <a:rPr lang="zh-CN" altLang="en-US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en-US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</a:t>
            </a:r>
            <a:r>
              <a:rPr lang="zh-CN" altLang="en-US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5150617"/>
            <a:ext cx="670965" cy="50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3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807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Qin Zhenyu, stepping onto the Hua Pao field wasn’t just about competition but 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family tradition. His father is a member of Guangxi’s Hua Pao team. Qin Zhenyu followed in his father’s footsteps and joined the team too.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03290" y="1559792"/>
            <a:ext cx="178446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/>
              <a:t>carrying</a:t>
            </a:r>
            <a:endParaRPr lang="zh-CN" altLang="en-US" sz="33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25658"/>
            <a:ext cx="11485848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句意：对于秦振宇来说，踏上花炮的赛场不仅仅是为了竞争，更是为了传承家族传统。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是介词，后面需要跟动名词。故填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carrying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2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2160"/>
            <a:ext cx="11485848" cy="3391378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Guangxi’s Hua Pao team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of people from all walks of life. The captain, Wei Kaixuan, a high school teacher, has helped to promote the sport, turning his school into a training center and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generation of players. Wei Zongjiang, one of the team’s newcomers, is a student. He became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sport because of his uncle, Wei Kaixuan. They have now become partners, working well together on the filed.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76354" y="790582"/>
            <a:ext cx="126829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is made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0560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句意：广西花炮团队由各行各业的人组成。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之间是被动关系，因此用被动语态。描述客观事实，句子用一般现在时；且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是单数名词，因此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made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30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2160"/>
            <a:ext cx="11485848" cy="3391378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Guangxi’s Hua Pao team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of people from all walks of life. The captain, Wei Kaixuan, a high school teacher, has helped to promote the sport, turning his school into a training center and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generation of players. Wei Zongjiang, one of the team’s newcomers, is a student. He became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sport because of his uncle, Wei Kaixuan. They have now become partners, working well together on the filed.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36327" y="1836198"/>
            <a:ext cx="14654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inspiring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0560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句意：把他的学校变成一个训练中心，并激励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下一代球员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表示并列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“inspire”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与上文的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“turning”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保持形式一致，用动名词形式。故填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inspiring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9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2160"/>
            <a:ext cx="11485848" cy="3391378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Guangxi’s Hua Pao team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of people from all walks of life. The captain, Wei Kaixuan, a high school teacher, has helped to promote the sport, turning his school into a training center and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generation of players. Wei Zongjiang, one of the team’s newcomers, is a student. He became 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sport because of his uncle, Wei Kaixuan. They have now become partners, working well together on the filed.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4620" y="2996952"/>
            <a:ext cx="15844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interested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29709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句意：他因为他的叔叔魏凯旋而对这项运动产生了兴趣。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 interested in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变得对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06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799</Words>
  <Application>Microsoft Office PowerPoint</Application>
  <PresentationFormat>自定义</PresentationFormat>
  <Paragraphs>38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